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6"/>
  </p:notesMasterIdLst>
  <p:handoutMasterIdLst>
    <p:handoutMasterId r:id="rId7"/>
  </p:handoutMasterIdLst>
  <p:sldIdLst>
    <p:sldId id="265" r:id="rId5"/>
  </p:sldIdLst>
  <p:sldSz cx="9601200" cy="12801600" type="A3"/>
  <p:notesSz cx="6797675" cy="9926638"/>
  <p:defaultTextStyle>
    <a:defPPr>
      <a:defRPr lang="fi-FI"/>
    </a:defPPr>
    <a:lvl1pPr marL="0" algn="l" defTabSz="610956" rtl="0" eaLnBrk="1" latinLnBrk="0" hangingPunct="1">
      <a:defRPr sz="2400" kern="1200">
        <a:solidFill>
          <a:schemeClr val="tx1"/>
        </a:solidFill>
        <a:latin typeface="+mn-lt"/>
        <a:ea typeface="+mn-ea"/>
        <a:cs typeface="+mn-cs"/>
      </a:defRPr>
    </a:lvl1pPr>
    <a:lvl2pPr marL="610956" algn="l" defTabSz="610956" rtl="0" eaLnBrk="1" latinLnBrk="0" hangingPunct="1">
      <a:defRPr sz="2400" kern="1200">
        <a:solidFill>
          <a:schemeClr val="tx1"/>
        </a:solidFill>
        <a:latin typeface="+mn-lt"/>
        <a:ea typeface="+mn-ea"/>
        <a:cs typeface="+mn-cs"/>
      </a:defRPr>
    </a:lvl2pPr>
    <a:lvl3pPr marL="1221913" algn="l" defTabSz="610956" rtl="0" eaLnBrk="1" latinLnBrk="0" hangingPunct="1">
      <a:defRPr sz="2400" kern="1200">
        <a:solidFill>
          <a:schemeClr val="tx1"/>
        </a:solidFill>
        <a:latin typeface="+mn-lt"/>
        <a:ea typeface="+mn-ea"/>
        <a:cs typeface="+mn-cs"/>
      </a:defRPr>
    </a:lvl3pPr>
    <a:lvl4pPr marL="1832869" algn="l" defTabSz="610956" rtl="0" eaLnBrk="1" latinLnBrk="0" hangingPunct="1">
      <a:defRPr sz="2400" kern="1200">
        <a:solidFill>
          <a:schemeClr val="tx1"/>
        </a:solidFill>
        <a:latin typeface="+mn-lt"/>
        <a:ea typeface="+mn-ea"/>
        <a:cs typeface="+mn-cs"/>
      </a:defRPr>
    </a:lvl4pPr>
    <a:lvl5pPr marL="2443825" algn="l" defTabSz="610956" rtl="0" eaLnBrk="1" latinLnBrk="0" hangingPunct="1">
      <a:defRPr sz="2400" kern="1200">
        <a:solidFill>
          <a:schemeClr val="tx1"/>
        </a:solidFill>
        <a:latin typeface="+mn-lt"/>
        <a:ea typeface="+mn-ea"/>
        <a:cs typeface="+mn-cs"/>
      </a:defRPr>
    </a:lvl5pPr>
    <a:lvl6pPr marL="3054782" algn="l" defTabSz="610956" rtl="0" eaLnBrk="1" latinLnBrk="0" hangingPunct="1">
      <a:defRPr sz="2400" kern="1200">
        <a:solidFill>
          <a:schemeClr val="tx1"/>
        </a:solidFill>
        <a:latin typeface="+mn-lt"/>
        <a:ea typeface="+mn-ea"/>
        <a:cs typeface="+mn-cs"/>
      </a:defRPr>
    </a:lvl6pPr>
    <a:lvl7pPr marL="3665738" algn="l" defTabSz="610956" rtl="0" eaLnBrk="1" latinLnBrk="0" hangingPunct="1">
      <a:defRPr sz="2400" kern="1200">
        <a:solidFill>
          <a:schemeClr val="tx1"/>
        </a:solidFill>
        <a:latin typeface="+mn-lt"/>
        <a:ea typeface="+mn-ea"/>
        <a:cs typeface="+mn-cs"/>
      </a:defRPr>
    </a:lvl7pPr>
    <a:lvl8pPr marL="4276695" algn="l" defTabSz="610956" rtl="0" eaLnBrk="1" latinLnBrk="0" hangingPunct="1">
      <a:defRPr sz="2400" kern="1200">
        <a:solidFill>
          <a:schemeClr val="tx1"/>
        </a:solidFill>
        <a:latin typeface="+mn-lt"/>
        <a:ea typeface="+mn-ea"/>
        <a:cs typeface="+mn-cs"/>
      </a:defRPr>
    </a:lvl8pPr>
    <a:lvl9pPr marL="4887651" algn="l" defTabSz="610956"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1">
          <p15:clr>
            <a:srgbClr val="A4A3A4"/>
          </p15:clr>
        </p15:guide>
        <p15:guide id="2" pos="6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E6502-1158-498C-B5B3-609A1339F487}" v="54" dt="2023-04-18T11:01:34.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704" autoAdjust="0"/>
  </p:normalViewPr>
  <p:slideViewPr>
    <p:cSldViewPr snapToGrid="0" snapToObjects="1">
      <p:cViewPr varScale="1">
        <p:scale>
          <a:sx n="68" d="100"/>
          <a:sy n="68" d="100"/>
        </p:scale>
        <p:origin x="252" y="90"/>
      </p:cViewPr>
      <p:guideLst>
        <p:guide orient="horz" pos="1021"/>
        <p:guide pos="67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ni Karhukorpi" userId="51530389-5fac-460e-9c6b-fe3296c325ab" providerId="ADAL" clId="{36CE6502-1158-498C-B5B3-609A1339F487}"/>
    <pc:docChg chg="undo custSel modSld">
      <pc:chgData name="Venni Karhukorpi" userId="51530389-5fac-460e-9c6b-fe3296c325ab" providerId="ADAL" clId="{36CE6502-1158-498C-B5B3-609A1339F487}" dt="2023-04-18T11:01:34.929" v="1008" actId="20577"/>
      <pc:docMkLst>
        <pc:docMk/>
      </pc:docMkLst>
      <pc:sldChg chg="addSp delSp modSp mod">
        <pc:chgData name="Venni Karhukorpi" userId="51530389-5fac-460e-9c6b-fe3296c325ab" providerId="ADAL" clId="{36CE6502-1158-498C-B5B3-609A1339F487}" dt="2023-04-18T11:01:34.929" v="1008" actId="20577"/>
        <pc:sldMkLst>
          <pc:docMk/>
          <pc:sldMk cId="0" sldId="265"/>
        </pc:sldMkLst>
        <pc:spChg chg="add del">
          <ac:chgData name="Venni Karhukorpi" userId="51530389-5fac-460e-9c6b-fe3296c325ab" providerId="ADAL" clId="{36CE6502-1158-498C-B5B3-609A1339F487}" dt="2023-04-18T10:36:39.708" v="435" actId="22"/>
          <ac:spMkLst>
            <pc:docMk/>
            <pc:sldMk cId="0" sldId="265"/>
            <ac:spMk id="3" creationId="{C46DF75F-AD87-DA67-078F-06C2BADF9632}"/>
          </ac:spMkLst>
        </pc:spChg>
        <pc:spChg chg="mod">
          <ac:chgData name="Venni Karhukorpi" userId="51530389-5fac-460e-9c6b-fe3296c325ab" providerId="ADAL" clId="{36CE6502-1158-498C-B5B3-609A1339F487}" dt="2023-04-18T10:54:33.468" v="728" actId="21"/>
          <ac:spMkLst>
            <pc:docMk/>
            <pc:sldMk cId="0" sldId="265"/>
            <ac:spMk id="4" creationId="{00000000-0000-0000-0000-000000000000}"/>
          </ac:spMkLst>
        </pc:spChg>
        <pc:spChg chg="mod">
          <ac:chgData name="Venni Karhukorpi" userId="51530389-5fac-460e-9c6b-fe3296c325ab" providerId="ADAL" clId="{36CE6502-1158-498C-B5B3-609A1339F487}" dt="2023-04-18T10:56:03.804" v="833" actId="20577"/>
          <ac:spMkLst>
            <pc:docMk/>
            <pc:sldMk cId="0" sldId="265"/>
            <ac:spMk id="5" creationId="{00000000-0000-0000-0000-000000000000}"/>
          </ac:spMkLst>
        </pc:spChg>
        <pc:spChg chg="mod">
          <ac:chgData name="Venni Karhukorpi" userId="51530389-5fac-460e-9c6b-fe3296c325ab" providerId="ADAL" clId="{36CE6502-1158-498C-B5B3-609A1339F487}" dt="2023-04-18T10:56:10.018" v="835" actId="20577"/>
          <ac:spMkLst>
            <pc:docMk/>
            <pc:sldMk cId="0" sldId="265"/>
            <ac:spMk id="6" creationId="{00000000-0000-0000-0000-000000000000}"/>
          </ac:spMkLst>
        </pc:spChg>
        <pc:spChg chg="mod">
          <ac:chgData name="Venni Karhukorpi" userId="51530389-5fac-460e-9c6b-fe3296c325ab" providerId="ADAL" clId="{36CE6502-1158-498C-B5B3-609A1339F487}" dt="2023-04-18T10:56:23.446" v="842" actId="20577"/>
          <ac:spMkLst>
            <pc:docMk/>
            <pc:sldMk cId="0" sldId="265"/>
            <ac:spMk id="7" creationId="{00000000-0000-0000-0000-000000000000}"/>
          </ac:spMkLst>
        </pc:spChg>
        <pc:spChg chg="mod">
          <ac:chgData name="Venni Karhukorpi" userId="51530389-5fac-460e-9c6b-fe3296c325ab" providerId="ADAL" clId="{36CE6502-1158-498C-B5B3-609A1339F487}" dt="2023-04-18T10:57:21.845" v="903" actId="20577"/>
          <ac:spMkLst>
            <pc:docMk/>
            <pc:sldMk cId="0" sldId="265"/>
            <ac:spMk id="8" creationId="{00000000-0000-0000-0000-000000000000}"/>
          </ac:spMkLst>
        </pc:spChg>
        <pc:spChg chg="mod">
          <ac:chgData name="Venni Karhukorpi" userId="51530389-5fac-460e-9c6b-fe3296c325ab" providerId="ADAL" clId="{36CE6502-1158-498C-B5B3-609A1339F487}" dt="2023-04-18T10:44:11.502" v="589" actId="1076"/>
          <ac:spMkLst>
            <pc:docMk/>
            <pc:sldMk cId="0" sldId="265"/>
            <ac:spMk id="9" creationId="{00000000-0000-0000-0000-000000000000}"/>
          </ac:spMkLst>
        </pc:spChg>
        <pc:spChg chg="mod">
          <ac:chgData name="Venni Karhukorpi" userId="51530389-5fac-460e-9c6b-fe3296c325ab" providerId="ADAL" clId="{36CE6502-1158-498C-B5B3-609A1339F487}" dt="2023-04-18T11:01:34.929" v="1008" actId="20577"/>
          <ac:spMkLst>
            <pc:docMk/>
            <pc:sldMk cId="0" sldId="265"/>
            <ac:spMk id="10" creationId="{00000000-0000-0000-0000-000000000000}"/>
          </ac:spMkLst>
        </pc:spChg>
        <pc:spChg chg="mod">
          <ac:chgData name="Venni Karhukorpi" userId="51530389-5fac-460e-9c6b-fe3296c325ab" providerId="ADAL" clId="{36CE6502-1158-498C-B5B3-609A1339F487}" dt="2023-04-18T10:54:39.120" v="729"/>
          <ac:spMkLst>
            <pc:docMk/>
            <pc:sldMk cId="0" sldId="265"/>
            <ac:spMk id="31" creationId="{00000000-0000-0000-0000-000000000000}"/>
          </ac:spMkLst>
        </pc:spChg>
        <pc:spChg chg="mod">
          <ac:chgData name="Venni Karhukorpi" userId="51530389-5fac-460e-9c6b-fe3296c325ab" providerId="ADAL" clId="{36CE6502-1158-498C-B5B3-609A1339F487}" dt="2023-04-18T10:55:49.518" v="822" actId="20577"/>
          <ac:spMkLst>
            <pc:docMk/>
            <pc:sldMk cId="0" sldId="265"/>
            <ac:spMk id="32" creationId="{00000000-0000-0000-0000-000000000000}"/>
          </ac:spMkLst>
        </pc:spChg>
        <pc:picChg chg="add del mod">
          <ac:chgData name="Venni Karhukorpi" userId="51530389-5fac-460e-9c6b-fe3296c325ab" providerId="ADAL" clId="{36CE6502-1158-498C-B5B3-609A1339F487}" dt="2023-04-18T10:41:07.705" v="507" actId="478"/>
          <ac:picMkLst>
            <pc:docMk/>
            <pc:sldMk cId="0" sldId="265"/>
            <ac:picMk id="12" creationId="{AB4EB9CA-F72D-256F-9A0B-F7BDB2886A2B}"/>
          </ac:picMkLst>
        </pc:picChg>
        <pc:picChg chg="add mod">
          <ac:chgData name="Venni Karhukorpi" userId="51530389-5fac-460e-9c6b-fe3296c325ab" providerId="ADAL" clId="{36CE6502-1158-498C-B5B3-609A1339F487}" dt="2023-04-18T10:44:16.437" v="591" actId="1076"/>
          <ac:picMkLst>
            <pc:docMk/>
            <pc:sldMk cId="0" sldId="265"/>
            <ac:picMk id="14" creationId="{8059C4D6-0624-D65A-5FE8-33FAD4C556D4}"/>
          </ac:picMkLst>
        </pc:picChg>
        <pc:picChg chg="add mod">
          <ac:chgData name="Venni Karhukorpi" userId="51530389-5fac-460e-9c6b-fe3296c325ab" providerId="ADAL" clId="{36CE6502-1158-498C-B5B3-609A1339F487}" dt="2023-04-18T10:50:51.922" v="677" actId="1076"/>
          <ac:picMkLst>
            <pc:docMk/>
            <pc:sldMk cId="0" sldId="265"/>
            <ac:picMk id="16" creationId="{B3FC7068-2ED1-C2AA-D8E2-2B8CC80EB7D6}"/>
          </ac:picMkLst>
        </pc:picChg>
        <pc:picChg chg="add mod">
          <ac:chgData name="Venni Karhukorpi" userId="51530389-5fac-460e-9c6b-fe3296c325ab" providerId="ADAL" clId="{36CE6502-1158-498C-B5B3-609A1339F487}" dt="2023-04-18T10:54:06.248" v="721" actId="1076"/>
          <ac:picMkLst>
            <pc:docMk/>
            <pc:sldMk cId="0" sldId="265"/>
            <ac:picMk id="18" creationId="{A3F75040-9379-238B-4FF1-3EF639143BF0}"/>
          </ac:picMkLst>
        </pc:picChg>
        <pc:picChg chg="del mod">
          <ac:chgData name="Venni Karhukorpi" userId="51530389-5fac-460e-9c6b-fe3296c325ab" providerId="ADAL" clId="{36CE6502-1158-498C-B5B3-609A1339F487}" dt="2023-04-18T10:51:29.584" v="688" actId="478"/>
          <ac:picMkLst>
            <pc:docMk/>
            <pc:sldMk cId="0" sldId="265"/>
            <ac:picMk id="1026" creationId="{00000000-0000-0000-0000-000000000000}"/>
          </ac:picMkLst>
        </pc:picChg>
        <pc:picChg chg="del mod">
          <ac:chgData name="Venni Karhukorpi" userId="51530389-5fac-460e-9c6b-fe3296c325ab" providerId="ADAL" clId="{36CE6502-1158-498C-B5B3-609A1339F487}" dt="2023-04-18T10:40:51.760" v="502" actId="478"/>
          <ac:picMkLst>
            <pc:docMk/>
            <pc:sldMk cId="0" sldId="265"/>
            <ac:picMk id="1027" creationId="{00000000-0000-0000-0000-000000000000}"/>
          </ac:picMkLst>
        </pc:picChg>
        <pc:picChg chg="del mod">
          <ac:chgData name="Venni Karhukorpi" userId="51530389-5fac-460e-9c6b-fe3296c325ab" providerId="ADAL" clId="{36CE6502-1158-498C-B5B3-609A1339F487}" dt="2023-04-18T10:44:23.062" v="592" actId="478"/>
          <ac:picMkLst>
            <pc:docMk/>
            <pc:sldMk cId="0" sldId="265"/>
            <ac:picMk id="1029"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9EC9BF0-2C59-2C46-BBD9-7948B59DC01B}" type="datetime1">
              <a:rPr lang="fi-FI" smtClean="0"/>
              <a:pPr/>
              <a:t>24.4.2023</a:t>
            </a:fld>
            <a:endParaRPr lang="fi-FI"/>
          </a:p>
        </p:txBody>
      </p:sp>
      <p:sp>
        <p:nvSpPr>
          <p:cNvPr id="4" name="Alatunnisteen paikkamerkki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FF46C8D-04D7-9749-B301-C990981E0E3C}" type="slidenum">
              <a:rPr lang="fi-FI" smtClean="0"/>
              <a:pPr/>
              <a:t>‹#›</a:t>
            </a:fld>
            <a:endParaRPr lang="fi-FI"/>
          </a:p>
        </p:txBody>
      </p:sp>
    </p:spTree>
    <p:extLst>
      <p:ext uri="{BB962C8B-B14F-4D97-AF65-F5344CB8AC3E}">
        <p14:creationId xmlns:p14="http://schemas.microsoft.com/office/powerpoint/2010/main" val="3918982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E4AA8A8-4D46-BD40-89BF-70B4CBE4D6DF}" type="datetime1">
              <a:rPr lang="fi-FI" smtClean="0"/>
              <a:pPr/>
              <a:t>24.4.2023</a:t>
            </a:fld>
            <a:endParaRPr lang="fi-FI"/>
          </a:p>
        </p:txBody>
      </p:sp>
      <p:sp>
        <p:nvSpPr>
          <p:cNvPr id="4" name="Dian kuvan paikkamerkki 3"/>
          <p:cNvSpPr>
            <a:spLocks noGrp="1" noRot="1" noChangeAspect="1"/>
          </p:cNvSpPr>
          <p:nvPr>
            <p:ph type="sldImg" idx="2"/>
          </p:nvPr>
        </p:nvSpPr>
        <p:spPr>
          <a:xfrm>
            <a:off x="2003425" y="744538"/>
            <a:ext cx="2790825" cy="3722687"/>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63C4081-9F01-AD42-AD4E-1E44DCE50C8C}" type="slidenum">
              <a:rPr lang="fi-FI" smtClean="0"/>
              <a:pPr/>
              <a:t>‹#›</a:t>
            </a:fld>
            <a:endParaRPr lang="fi-FI"/>
          </a:p>
        </p:txBody>
      </p:sp>
    </p:spTree>
    <p:extLst>
      <p:ext uri="{BB962C8B-B14F-4D97-AF65-F5344CB8AC3E}">
        <p14:creationId xmlns:p14="http://schemas.microsoft.com/office/powerpoint/2010/main" val="2231995098"/>
      </p:ext>
    </p:extLst>
  </p:cSld>
  <p:clrMap bg1="lt1" tx1="dk1" bg2="lt2" tx2="dk2" accent1="accent1" accent2="accent2" accent3="accent3" accent4="accent4" accent5="accent5" accent6="accent6" hlink="hlink" folHlink="folHlink"/>
  <p:hf hdr="0" ftr="0" dt="0"/>
  <p:notesStyle>
    <a:lvl1pPr marL="0" algn="l" defTabSz="610956" rtl="0" eaLnBrk="1" latinLnBrk="0" hangingPunct="1">
      <a:defRPr sz="1600" kern="1200">
        <a:solidFill>
          <a:schemeClr val="tx1"/>
        </a:solidFill>
        <a:latin typeface="+mn-lt"/>
        <a:ea typeface="+mn-ea"/>
        <a:cs typeface="+mn-cs"/>
      </a:defRPr>
    </a:lvl1pPr>
    <a:lvl2pPr marL="610956" algn="l" defTabSz="610956" rtl="0" eaLnBrk="1" latinLnBrk="0" hangingPunct="1">
      <a:defRPr sz="1600" kern="1200">
        <a:solidFill>
          <a:schemeClr val="tx1"/>
        </a:solidFill>
        <a:latin typeface="+mn-lt"/>
        <a:ea typeface="+mn-ea"/>
        <a:cs typeface="+mn-cs"/>
      </a:defRPr>
    </a:lvl2pPr>
    <a:lvl3pPr marL="1221913" algn="l" defTabSz="610956" rtl="0" eaLnBrk="1" latinLnBrk="0" hangingPunct="1">
      <a:defRPr sz="1600" kern="1200">
        <a:solidFill>
          <a:schemeClr val="tx1"/>
        </a:solidFill>
        <a:latin typeface="+mn-lt"/>
        <a:ea typeface="+mn-ea"/>
        <a:cs typeface="+mn-cs"/>
      </a:defRPr>
    </a:lvl3pPr>
    <a:lvl4pPr marL="1832869" algn="l" defTabSz="610956" rtl="0" eaLnBrk="1" latinLnBrk="0" hangingPunct="1">
      <a:defRPr sz="1600" kern="1200">
        <a:solidFill>
          <a:schemeClr val="tx1"/>
        </a:solidFill>
        <a:latin typeface="+mn-lt"/>
        <a:ea typeface="+mn-ea"/>
        <a:cs typeface="+mn-cs"/>
      </a:defRPr>
    </a:lvl4pPr>
    <a:lvl5pPr marL="2443825" algn="l" defTabSz="610956" rtl="0" eaLnBrk="1" latinLnBrk="0" hangingPunct="1">
      <a:defRPr sz="1600" kern="1200">
        <a:solidFill>
          <a:schemeClr val="tx1"/>
        </a:solidFill>
        <a:latin typeface="+mn-lt"/>
        <a:ea typeface="+mn-ea"/>
        <a:cs typeface="+mn-cs"/>
      </a:defRPr>
    </a:lvl5pPr>
    <a:lvl6pPr marL="3054782" algn="l" defTabSz="610956" rtl="0" eaLnBrk="1" latinLnBrk="0" hangingPunct="1">
      <a:defRPr sz="1600" kern="1200">
        <a:solidFill>
          <a:schemeClr val="tx1"/>
        </a:solidFill>
        <a:latin typeface="+mn-lt"/>
        <a:ea typeface="+mn-ea"/>
        <a:cs typeface="+mn-cs"/>
      </a:defRPr>
    </a:lvl6pPr>
    <a:lvl7pPr marL="3665738" algn="l" defTabSz="610956" rtl="0" eaLnBrk="1" latinLnBrk="0" hangingPunct="1">
      <a:defRPr sz="1600" kern="1200">
        <a:solidFill>
          <a:schemeClr val="tx1"/>
        </a:solidFill>
        <a:latin typeface="+mn-lt"/>
        <a:ea typeface="+mn-ea"/>
        <a:cs typeface="+mn-cs"/>
      </a:defRPr>
    </a:lvl7pPr>
    <a:lvl8pPr marL="4276695" algn="l" defTabSz="610956" rtl="0" eaLnBrk="1" latinLnBrk="0" hangingPunct="1">
      <a:defRPr sz="1600" kern="1200">
        <a:solidFill>
          <a:schemeClr val="tx1"/>
        </a:solidFill>
        <a:latin typeface="+mn-lt"/>
        <a:ea typeface="+mn-ea"/>
        <a:cs typeface="+mn-cs"/>
      </a:defRPr>
    </a:lvl8pPr>
    <a:lvl9pPr marL="4887651" algn="l" defTabSz="610956"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isällön paikkamerkki 2"/>
          <p:cNvSpPr>
            <a:spLocks noGrp="1"/>
          </p:cNvSpPr>
          <p:nvPr>
            <p:ph idx="1" hasCustomPrompt="1"/>
          </p:nvPr>
        </p:nvSpPr>
        <p:spPr>
          <a:xfrm>
            <a:off x="502152" y="2757269"/>
            <a:ext cx="8700801" cy="8527106"/>
          </a:xfrm>
          <a:prstGeom prst="rect">
            <a:avLst/>
          </a:prstGeom>
        </p:spPr>
        <p:txBody>
          <a:bodyPr lIns="122191" tIns="61096" rIns="122191" bIns="61096"/>
          <a:lstStyle/>
          <a:p>
            <a:pPr lvl="0"/>
            <a:r>
              <a:rPr lang="fi-FI" dirty="0"/>
              <a:t>CONTENT</a:t>
            </a:r>
          </a:p>
        </p:txBody>
      </p:sp>
    </p:spTree>
    <p:extLst>
      <p:ext uri="{BB962C8B-B14F-4D97-AF65-F5344CB8AC3E}">
        <p14:creationId xmlns:p14="http://schemas.microsoft.com/office/powerpoint/2010/main" val="284699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5" name="Sisällön paikkamerkki 2"/>
          <p:cNvSpPr>
            <a:spLocks noGrp="1"/>
          </p:cNvSpPr>
          <p:nvPr>
            <p:ph idx="1" hasCustomPrompt="1"/>
          </p:nvPr>
        </p:nvSpPr>
        <p:spPr>
          <a:xfrm>
            <a:off x="502152" y="2765250"/>
            <a:ext cx="4307341" cy="8519125"/>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6" name="Sisällön paikkamerkki 2"/>
          <p:cNvSpPr>
            <a:spLocks noGrp="1"/>
          </p:cNvSpPr>
          <p:nvPr>
            <p:ph idx="10" hasCustomPrompt="1"/>
          </p:nvPr>
        </p:nvSpPr>
        <p:spPr>
          <a:xfrm>
            <a:off x="4898392" y="2765250"/>
            <a:ext cx="4304562" cy="8519125"/>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Tree>
    <p:extLst>
      <p:ext uri="{BB962C8B-B14F-4D97-AF65-F5344CB8AC3E}">
        <p14:creationId xmlns:p14="http://schemas.microsoft.com/office/powerpoint/2010/main" val="37078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hree contents">
    <p:spTree>
      <p:nvGrpSpPr>
        <p:cNvPr id="1" name=""/>
        <p:cNvGrpSpPr/>
        <p:nvPr/>
      </p:nvGrpSpPr>
      <p:grpSpPr>
        <a:xfrm>
          <a:off x="0" y="0"/>
          <a:ext cx="0" cy="0"/>
          <a:chOff x="0" y="0"/>
          <a:chExt cx="0" cy="0"/>
        </a:xfrm>
      </p:grpSpPr>
      <p:sp>
        <p:nvSpPr>
          <p:cNvPr id="4" name="Sisällön paikkamerkki 2"/>
          <p:cNvSpPr>
            <a:spLocks noGrp="1"/>
          </p:cNvSpPr>
          <p:nvPr>
            <p:ph idx="1" hasCustomPrompt="1"/>
          </p:nvPr>
        </p:nvSpPr>
        <p:spPr>
          <a:xfrm>
            <a:off x="50215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7" name="Sisällön paikkamerkki 2"/>
          <p:cNvSpPr>
            <a:spLocks noGrp="1"/>
          </p:cNvSpPr>
          <p:nvPr>
            <p:ph idx="10" hasCustomPrompt="1"/>
          </p:nvPr>
        </p:nvSpPr>
        <p:spPr>
          <a:xfrm>
            <a:off x="344564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
        <p:nvSpPr>
          <p:cNvPr id="8" name="Sisällön paikkamerkki 2"/>
          <p:cNvSpPr>
            <a:spLocks noGrp="1"/>
          </p:cNvSpPr>
          <p:nvPr>
            <p:ph idx="11" hasCustomPrompt="1"/>
          </p:nvPr>
        </p:nvSpPr>
        <p:spPr>
          <a:xfrm>
            <a:off x="6389132" y="2735386"/>
            <a:ext cx="2813821" cy="8548989"/>
          </a:xfrm>
          <a:prstGeom prst="rect">
            <a:avLst/>
          </a:prstGeom>
        </p:spPr>
        <p:txBody>
          <a:bodyPr lIns="122191" tIns="61096" rIns="122191" bIns="61096"/>
          <a:lstStyle>
            <a:lvl1pPr marL="0" marR="0" indent="0" algn="l" defTabSz="610956" rtl="0" eaLnBrk="1" fontAlgn="auto" latinLnBrk="0" hangingPunct="1">
              <a:lnSpc>
                <a:spcPct val="100000"/>
              </a:lnSpc>
              <a:spcBef>
                <a:spcPct val="20000"/>
              </a:spcBef>
              <a:spcAft>
                <a:spcPts val="0"/>
              </a:spcAft>
              <a:buClrTx/>
              <a:buSzTx/>
              <a:buFontTx/>
              <a:buNone/>
              <a:tabLst/>
              <a:defRPr/>
            </a:lvl1pPr>
          </a:lstStyle>
          <a:p>
            <a:pPr marL="0" marR="0" lvl="0" indent="0" algn="l" defTabSz="610956" rtl="0" eaLnBrk="1" fontAlgn="auto" latinLnBrk="0" hangingPunct="1">
              <a:lnSpc>
                <a:spcPct val="100000"/>
              </a:lnSpc>
              <a:spcBef>
                <a:spcPct val="20000"/>
              </a:spcBef>
              <a:spcAft>
                <a:spcPts val="0"/>
              </a:spcAft>
              <a:buClrTx/>
              <a:buSzTx/>
              <a:buFontTx/>
              <a:buNone/>
              <a:tabLst/>
              <a:defRPr/>
            </a:pPr>
            <a:r>
              <a:rPr lang="fi-FI" dirty="0"/>
              <a:t>CONTENT</a:t>
            </a:r>
          </a:p>
          <a:p>
            <a:pPr lvl="0"/>
            <a:endParaRPr lang="fi-FI" dirty="0"/>
          </a:p>
        </p:txBody>
      </p:sp>
    </p:spTree>
    <p:extLst>
      <p:ext uri="{BB962C8B-B14F-4D97-AF65-F5344CB8AC3E}">
        <p14:creationId xmlns:p14="http://schemas.microsoft.com/office/powerpoint/2010/main" val="37900746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ti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502152" y="909737"/>
            <a:ext cx="8700801" cy="797139"/>
          </a:xfrm>
          <a:prstGeom prst="rect">
            <a:avLst/>
          </a:prstGeom>
        </p:spPr>
        <p:txBody>
          <a:bodyPr vert="horz" lIns="122191" tIns="61096" rIns="122191" bIns="61096" rtlCol="0" anchor="t" anchorCtr="0">
            <a:normAutofit/>
          </a:bodyPr>
          <a:lstStyle/>
          <a:p>
            <a:r>
              <a:rPr lang="fi-FI" dirty="0" err="1"/>
              <a:t>Title</a:t>
            </a:r>
            <a:endParaRPr lang="fi-FI" dirty="0"/>
          </a:p>
        </p:txBody>
      </p:sp>
      <p:sp>
        <p:nvSpPr>
          <p:cNvPr id="10" name="Alatunnisteen paikkamerkki 4"/>
          <p:cNvSpPr>
            <a:spLocks noGrp="1"/>
          </p:cNvSpPr>
          <p:nvPr>
            <p:ph type="ftr" sz="quarter" idx="3"/>
          </p:nvPr>
        </p:nvSpPr>
        <p:spPr>
          <a:xfrm>
            <a:off x="502152" y="1720778"/>
            <a:ext cx="8700801" cy="645019"/>
          </a:xfrm>
          <a:prstGeom prst="rect">
            <a:avLst/>
          </a:prstGeom>
        </p:spPr>
        <p:txBody>
          <a:bodyPr lIns="122191" tIns="0" rIns="122191" bIns="0"/>
          <a:lstStyle>
            <a:lvl1pPr algn="l">
              <a:defRPr sz="1300">
                <a:solidFill>
                  <a:schemeClr val="tx1">
                    <a:lumMod val="50000"/>
                    <a:lumOff val="50000"/>
                  </a:schemeClr>
                </a:solidFill>
                <a:latin typeface="Arial Narrow"/>
                <a:cs typeface="Arial Narrow"/>
              </a:defRPr>
            </a:lvl1pPr>
          </a:lstStyle>
          <a:p>
            <a:r>
              <a:rPr lang="fi-FI" dirty="0"/>
              <a:t>Author, Group </a:t>
            </a:r>
            <a:r>
              <a:rPr lang="fi-FI" dirty="0" err="1"/>
              <a:t>code</a:t>
            </a:r>
            <a:endParaRPr lang="fi-FI" dirty="0"/>
          </a:p>
          <a:p>
            <a:r>
              <a:rPr lang="fi-FI" dirty="0"/>
              <a:t>School of Engineering, Department, </a:t>
            </a:r>
            <a:r>
              <a:rPr lang="fi-FI" dirty="0" err="1"/>
              <a:t>Degree</a:t>
            </a:r>
            <a:r>
              <a:rPr lang="fi-FI" dirty="0"/>
              <a:t> </a:t>
            </a:r>
            <a:r>
              <a:rPr lang="fi-FI" dirty="0" err="1"/>
              <a:t>Programme</a:t>
            </a:r>
            <a:endParaRPr lang="fi-FI" dirty="0"/>
          </a:p>
        </p:txBody>
      </p:sp>
      <p:cxnSp>
        <p:nvCxnSpPr>
          <p:cNvPr id="5" name="Suora yhdysviiva 4"/>
          <p:cNvCxnSpPr/>
          <p:nvPr userDrawn="1"/>
        </p:nvCxnSpPr>
        <p:spPr>
          <a:xfrm>
            <a:off x="502152" y="2479383"/>
            <a:ext cx="870080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43828" y="308876"/>
            <a:ext cx="2886456" cy="362712"/>
          </a:xfrm>
          <a:prstGeom prst="rect">
            <a:avLst/>
          </a:prstGeom>
        </p:spPr>
      </p:pic>
    </p:spTree>
    <p:extLst>
      <p:ext uri="{BB962C8B-B14F-4D97-AF65-F5344CB8AC3E}">
        <p14:creationId xmlns:p14="http://schemas.microsoft.com/office/powerpoint/2010/main" val="473042272"/>
      </p:ext>
    </p:extLst>
  </p:cSld>
  <p:clrMap bg1="lt1" tx1="dk1" bg2="lt2" tx2="dk2" accent1="accent1" accent2="accent2" accent3="accent3" accent4="accent4" accent5="accent5" accent6="accent6" hlink="hlink" folHlink="folHlink"/>
  <p:sldLayoutIdLst>
    <p:sldLayoutId id="2147483736" r:id="rId1"/>
    <p:sldLayoutId id="2147483733" r:id="rId2"/>
    <p:sldLayoutId id="2147483734" r:id="rId3"/>
  </p:sldLayoutIdLst>
  <p:hf sldNum="0" hdr="0" dt="0"/>
  <p:txStyles>
    <p:titleStyle>
      <a:lvl1pPr algn="l" defTabSz="610956" rtl="0" eaLnBrk="1" latinLnBrk="0" hangingPunct="1">
        <a:spcBef>
          <a:spcPct val="0"/>
        </a:spcBef>
        <a:buNone/>
        <a:defRPr sz="3200" kern="1200" baseline="0">
          <a:solidFill>
            <a:schemeClr val="tx2"/>
          </a:solidFill>
          <a:latin typeface="Arial Narrow"/>
          <a:ea typeface="+mj-ea"/>
          <a:cs typeface="Arial Narrow"/>
        </a:defRPr>
      </a:lvl1pPr>
    </p:titleStyle>
    <p:bodyStyle>
      <a:lvl1pPr marL="0" indent="0" algn="l" defTabSz="610956" rtl="0" eaLnBrk="1" latinLnBrk="0" hangingPunct="1">
        <a:spcBef>
          <a:spcPct val="20000"/>
        </a:spcBef>
        <a:buFontTx/>
        <a:buNone/>
        <a:defRPr sz="1500" kern="1200">
          <a:solidFill>
            <a:schemeClr val="tx1"/>
          </a:solidFill>
          <a:latin typeface="Arial Narrow"/>
          <a:ea typeface="+mn-ea"/>
          <a:cs typeface="Arial Narrow"/>
        </a:defRPr>
      </a:lvl1pPr>
      <a:lvl2pPr marL="610956" indent="0" algn="l" defTabSz="610956" rtl="0" eaLnBrk="1" latinLnBrk="0" hangingPunct="1">
        <a:spcBef>
          <a:spcPct val="20000"/>
        </a:spcBef>
        <a:buFontTx/>
        <a:buNone/>
        <a:defRPr sz="1600" kern="1200">
          <a:solidFill>
            <a:schemeClr val="tx1"/>
          </a:solidFill>
          <a:latin typeface="Arial Narrow"/>
          <a:ea typeface="+mn-ea"/>
          <a:cs typeface="Arial Narrow"/>
        </a:defRPr>
      </a:lvl2pPr>
      <a:lvl3pPr marL="1221913" indent="0" algn="l" defTabSz="610956" rtl="0" eaLnBrk="1" latinLnBrk="0" hangingPunct="1">
        <a:spcBef>
          <a:spcPct val="20000"/>
        </a:spcBef>
        <a:buFontTx/>
        <a:buNone/>
        <a:defRPr sz="1600" kern="1200">
          <a:solidFill>
            <a:schemeClr val="tx1"/>
          </a:solidFill>
          <a:latin typeface="Arial Narrow"/>
          <a:ea typeface="+mn-ea"/>
          <a:cs typeface="Arial Narrow"/>
        </a:defRPr>
      </a:lvl3pPr>
      <a:lvl4pPr marL="1832869" indent="0" algn="l" defTabSz="610956" rtl="0" eaLnBrk="1" latinLnBrk="0" hangingPunct="1">
        <a:spcBef>
          <a:spcPct val="20000"/>
        </a:spcBef>
        <a:buFontTx/>
        <a:buNone/>
        <a:defRPr sz="1600" kern="1200">
          <a:solidFill>
            <a:schemeClr val="tx1"/>
          </a:solidFill>
          <a:latin typeface="Arial Narrow"/>
          <a:ea typeface="+mn-ea"/>
          <a:cs typeface="Arial Narrow"/>
        </a:defRPr>
      </a:lvl4pPr>
      <a:lvl5pPr marL="2443825" indent="0" algn="l" defTabSz="610956" rtl="0" eaLnBrk="1" latinLnBrk="0" hangingPunct="1">
        <a:spcBef>
          <a:spcPct val="20000"/>
        </a:spcBef>
        <a:buFontTx/>
        <a:buNone/>
        <a:defRPr sz="1600" kern="1200">
          <a:solidFill>
            <a:schemeClr val="tx1"/>
          </a:solidFill>
          <a:latin typeface="Arial Narrow"/>
          <a:ea typeface="+mn-ea"/>
          <a:cs typeface="Arial Narrow"/>
        </a:defRPr>
      </a:lvl5pPr>
      <a:lvl6pPr marL="3360260" indent="-305478" algn="l" defTabSz="610956" rtl="0" eaLnBrk="1" latinLnBrk="0" hangingPunct="1">
        <a:spcBef>
          <a:spcPct val="20000"/>
        </a:spcBef>
        <a:buFont typeface="Arial"/>
        <a:buChar char="•"/>
        <a:defRPr sz="2700" kern="1200">
          <a:solidFill>
            <a:schemeClr val="tx1"/>
          </a:solidFill>
          <a:latin typeface="+mn-lt"/>
          <a:ea typeface="+mn-ea"/>
          <a:cs typeface="+mn-cs"/>
        </a:defRPr>
      </a:lvl6pPr>
      <a:lvl7pPr marL="3971216" indent="-305478" algn="l" defTabSz="610956" rtl="0" eaLnBrk="1" latinLnBrk="0" hangingPunct="1">
        <a:spcBef>
          <a:spcPct val="20000"/>
        </a:spcBef>
        <a:buFont typeface="Arial"/>
        <a:buChar char="•"/>
        <a:defRPr sz="2700" kern="1200">
          <a:solidFill>
            <a:schemeClr val="tx1"/>
          </a:solidFill>
          <a:latin typeface="+mn-lt"/>
          <a:ea typeface="+mn-ea"/>
          <a:cs typeface="+mn-cs"/>
        </a:defRPr>
      </a:lvl7pPr>
      <a:lvl8pPr marL="4582173" indent="-305478" algn="l" defTabSz="610956" rtl="0" eaLnBrk="1" latinLnBrk="0" hangingPunct="1">
        <a:spcBef>
          <a:spcPct val="20000"/>
        </a:spcBef>
        <a:buFont typeface="Arial"/>
        <a:buChar char="•"/>
        <a:defRPr sz="2700" kern="1200">
          <a:solidFill>
            <a:schemeClr val="tx1"/>
          </a:solidFill>
          <a:latin typeface="+mn-lt"/>
          <a:ea typeface="+mn-ea"/>
          <a:cs typeface="+mn-cs"/>
        </a:defRPr>
      </a:lvl8pPr>
      <a:lvl9pPr marL="5193129" indent="-305478" algn="l" defTabSz="61095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fi-FI"/>
      </a:defPPr>
      <a:lvl1pPr marL="0" algn="l" defTabSz="610956" rtl="0" eaLnBrk="1" latinLnBrk="0" hangingPunct="1">
        <a:defRPr sz="2400" kern="1200">
          <a:solidFill>
            <a:schemeClr val="tx1"/>
          </a:solidFill>
          <a:latin typeface="+mn-lt"/>
          <a:ea typeface="+mn-ea"/>
          <a:cs typeface="+mn-cs"/>
        </a:defRPr>
      </a:lvl1pPr>
      <a:lvl2pPr marL="610956" algn="l" defTabSz="610956" rtl="0" eaLnBrk="1" latinLnBrk="0" hangingPunct="1">
        <a:defRPr sz="2400" kern="1200">
          <a:solidFill>
            <a:schemeClr val="tx1"/>
          </a:solidFill>
          <a:latin typeface="+mn-lt"/>
          <a:ea typeface="+mn-ea"/>
          <a:cs typeface="+mn-cs"/>
        </a:defRPr>
      </a:lvl2pPr>
      <a:lvl3pPr marL="1221913" algn="l" defTabSz="610956" rtl="0" eaLnBrk="1" latinLnBrk="0" hangingPunct="1">
        <a:defRPr sz="2400" kern="1200">
          <a:solidFill>
            <a:schemeClr val="tx1"/>
          </a:solidFill>
          <a:latin typeface="+mn-lt"/>
          <a:ea typeface="+mn-ea"/>
          <a:cs typeface="+mn-cs"/>
        </a:defRPr>
      </a:lvl3pPr>
      <a:lvl4pPr marL="1832869" algn="l" defTabSz="610956" rtl="0" eaLnBrk="1" latinLnBrk="0" hangingPunct="1">
        <a:defRPr sz="2400" kern="1200">
          <a:solidFill>
            <a:schemeClr val="tx1"/>
          </a:solidFill>
          <a:latin typeface="+mn-lt"/>
          <a:ea typeface="+mn-ea"/>
          <a:cs typeface="+mn-cs"/>
        </a:defRPr>
      </a:lvl4pPr>
      <a:lvl5pPr marL="2443825" algn="l" defTabSz="610956" rtl="0" eaLnBrk="1" latinLnBrk="0" hangingPunct="1">
        <a:defRPr sz="2400" kern="1200">
          <a:solidFill>
            <a:schemeClr val="tx1"/>
          </a:solidFill>
          <a:latin typeface="+mn-lt"/>
          <a:ea typeface="+mn-ea"/>
          <a:cs typeface="+mn-cs"/>
        </a:defRPr>
      </a:lvl5pPr>
      <a:lvl6pPr marL="3054782" algn="l" defTabSz="610956" rtl="0" eaLnBrk="1" latinLnBrk="0" hangingPunct="1">
        <a:defRPr sz="2400" kern="1200">
          <a:solidFill>
            <a:schemeClr val="tx1"/>
          </a:solidFill>
          <a:latin typeface="+mn-lt"/>
          <a:ea typeface="+mn-ea"/>
          <a:cs typeface="+mn-cs"/>
        </a:defRPr>
      </a:lvl6pPr>
      <a:lvl7pPr marL="3665738" algn="l" defTabSz="610956" rtl="0" eaLnBrk="1" latinLnBrk="0" hangingPunct="1">
        <a:defRPr sz="2400" kern="1200">
          <a:solidFill>
            <a:schemeClr val="tx1"/>
          </a:solidFill>
          <a:latin typeface="+mn-lt"/>
          <a:ea typeface="+mn-ea"/>
          <a:cs typeface="+mn-cs"/>
        </a:defRPr>
      </a:lvl7pPr>
      <a:lvl8pPr marL="4276695" algn="l" defTabSz="610956" rtl="0" eaLnBrk="1" latinLnBrk="0" hangingPunct="1">
        <a:defRPr sz="2400" kern="1200">
          <a:solidFill>
            <a:schemeClr val="tx1"/>
          </a:solidFill>
          <a:latin typeface="+mn-lt"/>
          <a:ea typeface="+mn-ea"/>
          <a:cs typeface="+mn-cs"/>
        </a:defRPr>
      </a:lvl8pPr>
      <a:lvl9pPr marL="4887651" algn="l" defTabSz="61095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i.com/lit/ds/symlink/pcf8574.pdf" TargetMode="External"/><Relationship Id="rId2" Type="http://schemas.openxmlformats.org/officeDocument/2006/relationships/hyperlink" Target="https://ww1.microchip.com/downloads/en/DeviceDoc/ATmega48A-PA-88A-PA-168A-PA-328-P-DS-DS40002061B.pdf" TargetMode="Externa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atunnisteen paikkamerkki 4"/>
          <p:cNvSpPr>
            <a:spLocks noGrp="1"/>
          </p:cNvSpPr>
          <p:nvPr/>
        </p:nvSpPr>
        <p:spPr>
          <a:xfrm>
            <a:off x="487427" y="1138218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err="1">
                <a:solidFill>
                  <a:schemeClr val="tx1">
                    <a:lumMod val="50000"/>
                    <a:lumOff val="50000"/>
                  </a:schemeClr>
                </a:solidFill>
              </a:rPr>
              <a:t>Electronics</a:t>
            </a:r>
            <a:r>
              <a:rPr lang="fi-FI" sz="1200" dirty="0">
                <a:solidFill>
                  <a:schemeClr val="tx1">
                    <a:lumMod val="50000"/>
                    <a:lumOff val="50000"/>
                  </a:schemeClr>
                </a:solidFill>
              </a:rPr>
              <a:t> Application Project</a:t>
            </a:r>
          </a:p>
        </p:txBody>
      </p:sp>
      <p:sp>
        <p:nvSpPr>
          <p:cNvPr id="6" name="Alatunnisteen paikkamerkki 4"/>
          <p:cNvSpPr>
            <a:spLocks noGrp="1"/>
          </p:cNvSpPr>
          <p:nvPr/>
        </p:nvSpPr>
        <p:spPr>
          <a:xfrm>
            <a:off x="487427" y="1166666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a:solidFill>
                  <a:schemeClr val="tx1">
                    <a:lumMod val="50000"/>
                    <a:lumOff val="50000"/>
                  </a:schemeClr>
                </a:solidFill>
              </a:rPr>
              <a:t>ECTS </a:t>
            </a:r>
            <a:r>
              <a:rPr lang="fi-FI" sz="1200" dirty="0" err="1">
                <a:solidFill>
                  <a:schemeClr val="tx1">
                    <a:lumMod val="50000"/>
                    <a:lumOff val="50000"/>
                  </a:schemeClr>
                </a:solidFill>
              </a:rPr>
              <a:t>credits</a:t>
            </a:r>
            <a:r>
              <a:rPr lang="fi-FI" sz="1200" dirty="0">
                <a:solidFill>
                  <a:schemeClr val="tx1">
                    <a:lumMod val="50000"/>
                    <a:lumOff val="50000"/>
                  </a:schemeClr>
                </a:solidFill>
              </a:rPr>
              <a:t>: 15</a:t>
            </a:r>
          </a:p>
        </p:txBody>
      </p:sp>
      <p:sp>
        <p:nvSpPr>
          <p:cNvPr id="7" name="Alatunnisteen paikkamerkki 4"/>
          <p:cNvSpPr>
            <a:spLocks noGrp="1"/>
          </p:cNvSpPr>
          <p:nvPr/>
        </p:nvSpPr>
        <p:spPr>
          <a:xfrm>
            <a:off x="487427" y="11951144"/>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err="1">
                <a:solidFill>
                  <a:schemeClr val="tx1">
                    <a:lumMod val="50000"/>
                    <a:lumOff val="50000"/>
                  </a:schemeClr>
                </a:solidFill>
              </a:rPr>
              <a:t>Date</a:t>
            </a:r>
            <a:r>
              <a:rPr lang="fi-FI" sz="1200" dirty="0">
                <a:solidFill>
                  <a:schemeClr val="tx1">
                    <a:lumMod val="50000"/>
                    <a:lumOff val="50000"/>
                  </a:schemeClr>
                </a:solidFill>
              </a:rPr>
              <a:t> of </a:t>
            </a:r>
            <a:r>
              <a:rPr lang="fi-FI" sz="1200" dirty="0" err="1">
                <a:solidFill>
                  <a:schemeClr val="tx1">
                    <a:lumMod val="50000"/>
                    <a:lumOff val="50000"/>
                  </a:schemeClr>
                </a:solidFill>
              </a:rPr>
              <a:t>publication</a:t>
            </a:r>
            <a:r>
              <a:rPr lang="fi-FI" sz="1200" dirty="0">
                <a:solidFill>
                  <a:schemeClr val="tx1">
                    <a:lumMod val="50000"/>
                    <a:lumOff val="50000"/>
                  </a:schemeClr>
                </a:solidFill>
              </a:rPr>
              <a:t>: 2023, </a:t>
            </a:r>
            <a:r>
              <a:rPr lang="fi-FI" sz="1200" dirty="0" err="1">
                <a:solidFill>
                  <a:schemeClr val="tx1">
                    <a:lumMod val="50000"/>
                    <a:lumOff val="50000"/>
                  </a:schemeClr>
                </a:solidFill>
              </a:rPr>
              <a:t>Spring</a:t>
            </a:r>
            <a:endParaRPr lang="fi-FI" sz="1200" dirty="0">
              <a:solidFill>
                <a:schemeClr val="tx1">
                  <a:lumMod val="50000"/>
                  <a:lumOff val="50000"/>
                </a:schemeClr>
              </a:solidFill>
            </a:endParaRPr>
          </a:p>
        </p:txBody>
      </p:sp>
      <p:sp>
        <p:nvSpPr>
          <p:cNvPr id="8" name="Alatunnisteen paikkamerkki 4"/>
          <p:cNvSpPr>
            <a:spLocks noGrp="1"/>
          </p:cNvSpPr>
          <p:nvPr/>
        </p:nvSpPr>
        <p:spPr>
          <a:xfrm>
            <a:off x="487427" y="12235625"/>
            <a:ext cx="8700801" cy="284478"/>
          </a:xfrm>
          <a:prstGeom prst="rect">
            <a:avLst/>
          </a:prstGeom>
        </p:spPr>
        <p:txBody>
          <a:bodyPr lIns="122191" tIns="0" rIns="122191" bIns="0"/>
          <a:lstStyle>
            <a:defPPr>
              <a:defRPr lang="fi-FI"/>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sz="1200" dirty="0" err="1">
                <a:solidFill>
                  <a:schemeClr val="tx1">
                    <a:lumMod val="50000"/>
                    <a:lumOff val="50000"/>
                  </a:schemeClr>
                </a:solidFill>
              </a:rPr>
              <a:t>Instructors</a:t>
            </a:r>
            <a:r>
              <a:rPr lang="fi-FI" sz="1200" dirty="0">
                <a:solidFill>
                  <a:schemeClr val="tx1">
                    <a:lumMod val="50000"/>
                    <a:lumOff val="50000"/>
                  </a:schemeClr>
                </a:solidFill>
              </a:rPr>
              <a:t>: Harri Määttä, Olli Himanka, Sami Laine, Miisa Tanner</a:t>
            </a:r>
          </a:p>
        </p:txBody>
      </p:sp>
      <p:sp>
        <p:nvSpPr>
          <p:cNvPr id="31" name="Otsikon paikkamerkki 1"/>
          <p:cNvSpPr txBox="1">
            <a:spLocks/>
          </p:cNvSpPr>
          <p:nvPr/>
        </p:nvSpPr>
        <p:spPr>
          <a:xfrm>
            <a:off x="502152" y="909737"/>
            <a:ext cx="8700801" cy="797139"/>
          </a:xfrm>
          <a:prstGeom prst="rect">
            <a:avLst/>
          </a:prstGeom>
        </p:spPr>
        <p:txBody>
          <a:bodyPr vert="horz" lIns="122191" tIns="61096" rIns="122191" bIns="61096" rtlCol="0" anchor="t" anchorCtr="0">
            <a:normAutofit/>
          </a:bodyPr>
          <a:lstStyle>
            <a:lvl1pPr algn="l" defTabSz="457200" rtl="0" eaLnBrk="1" latinLnBrk="0" hangingPunct="1">
              <a:spcBef>
                <a:spcPct val="0"/>
              </a:spcBef>
              <a:buNone/>
              <a:defRPr sz="2400" kern="1200" baseline="0">
                <a:solidFill>
                  <a:schemeClr val="tx2"/>
                </a:solidFill>
                <a:latin typeface="Arial Narrow"/>
                <a:ea typeface="+mj-ea"/>
                <a:cs typeface="Arial Narrow"/>
              </a:defRPr>
            </a:lvl1pPr>
          </a:lstStyle>
          <a:p>
            <a:r>
              <a:rPr lang="en-US" dirty="0"/>
              <a:t>Indoor Climate Monitor</a:t>
            </a:r>
            <a:endParaRPr lang="fi-FI" dirty="0"/>
          </a:p>
        </p:txBody>
      </p:sp>
      <p:sp>
        <p:nvSpPr>
          <p:cNvPr id="32" name="Alatunnisteen paikkamerkki 4"/>
          <p:cNvSpPr txBox="1">
            <a:spLocks/>
          </p:cNvSpPr>
          <p:nvPr/>
        </p:nvSpPr>
        <p:spPr>
          <a:xfrm>
            <a:off x="502152" y="1852081"/>
            <a:ext cx="8700801" cy="645019"/>
          </a:xfrm>
          <a:prstGeom prst="rect">
            <a:avLst/>
          </a:prstGeom>
        </p:spPr>
        <p:txBody>
          <a:bodyPr lIns="122191" tIns="0" rIns="122191" bIns="0"/>
          <a:lstStyle>
            <a:defPPr>
              <a:defRPr lang="fi-FI"/>
            </a:defPPr>
            <a:lvl1pPr marL="0" algn="l" defTabSz="457200" rtl="0" eaLnBrk="1" latinLnBrk="0" hangingPunct="1">
              <a:defRPr sz="1000" kern="1200">
                <a:solidFill>
                  <a:schemeClr val="tx1">
                    <a:lumMod val="50000"/>
                    <a:lumOff val="50000"/>
                  </a:schemeClr>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i-FI" dirty="0"/>
              <a:t>Venni Karhukorpi, Juho Laurila,TVT21SPL</a:t>
            </a:r>
          </a:p>
          <a:p>
            <a:r>
              <a:rPr lang="fi-FI" dirty="0"/>
              <a:t> </a:t>
            </a:r>
            <a:r>
              <a:rPr lang="fi-FI" dirty="0" err="1"/>
              <a:t>Information</a:t>
            </a:r>
            <a:r>
              <a:rPr lang="fi-FI" dirty="0"/>
              <a:t> Technology, Option of Device and Product design</a:t>
            </a:r>
          </a:p>
        </p:txBody>
      </p:sp>
      <p:sp>
        <p:nvSpPr>
          <p:cNvPr id="4" name="Sisällön paikkamerkki 3"/>
          <p:cNvSpPr>
            <a:spLocks noGrp="1"/>
          </p:cNvSpPr>
          <p:nvPr>
            <p:ph idx="1"/>
          </p:nvPr>
        </p:nvSpPr>
        <p:spPr/>
        <p:txBody>
          <a:bodyPr/>
          <a:lstStyle/>
          <a:p>
            <a:r>
              <a:rPr lang="fi-FI" b="1" dirty="0" err="1"/>
              <a:t>Introduction</a:t>
            </a:r>
            <a:endParaRPr lang="fi-FI" b="1" dirty="0"/>
          </a:p>
          <a:p>
            <a:r>
              <a:rPr lang="en-US" dirty="0"/>
              <a:t>The Indoor Climate Monitor is a sophisticated device designed to measure and monitor various indoor environmental factors, including relative humidity, temperature, barometric pressure, and the amount of light in the room. This project aims to design and implement an indoor climate monitoring system using an ATmega328P microcontroller and multiple sensors as shown in the figure 1 below, providing real-time data on indoor environmental factors for users to optimize their indoor environment for comfort and productivity.</a:t>
            </a:r>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i="1" dirty="0"/>
              <a:t>FIGURE 1. </a:t>
            </a:r>
            <a:r>
              <a:rPr lang="fi-FI" i="1" dirty="0" err="1"/>
              <a:t>The</a:t>
            </a:r>
            <a:r>
              <a:rPr lang="fi-FI" i="1" dirty="0"/>
              <a:t> </a:t>
            </a:r>
            <a:r>
              <a:rPr lang="fi-FI" i="1" dirty="0" err="1"/>
              <a:t>schematic</a:t>
            </a:r>
            <a:r>
              <a:rPr lang="fi-FI" i="1" dirty="0"/>
              <a:t> </a:t>
            </a:r>
            <a:r>
              <a:rPr lang="fi-FI" i="1" dirty="0" err="1"/>
              <a:t>showing</a:t>
            </a:r>
            <a:r>
              <a:rPr lang="fi-FI" i="1" dirty="0"/>
              <a:t> </a:t>
            </a:r>
            <a:r>
              <a:rPr lang="fi-FI" i="1" dirty="0" err="1"/>
              <a:t>the</a:t>
            </a:r>
            <a:r>
              <a:rPr lang="fi-FI" i="1" dirty="0"/>
              <a:t> </a:t>
            </a:r>
            <a:r>
              <a:rPr lang="fi-FI" i="1" dirty="0" err="1"/>
              <a:t>implementation</a:t>
            </a:r>
            <a:endParaRPr lang="fi-FI" b="1" dirty="0"/>
          </a:p>
          <a:p>
            <a:r>
              <a:rPr lang="fi-FI" b="1" dirty="0" err="1"/>
              <a:t>Objectives</a:t>
            </a:r>
            <a:endParaRPr lang="fi-FI" b="1" dirty="0"/>
          </a:p>
          <a:p>
            <a:pPr marL="285750" indent="-285750">
              <a:buFont typeface="Arial" panose="020B0604020202020204" pitchFamily="34" charset="0"/>
              <a:buChar char="•"/>
            </a:pPr>
            <a:r>
              <a:rPr lang="en-US" dirty="0"/>
              <a:t>To design a cost-effective and reliable indoor climate monitoring system</a:t>
            </a:r>
          </a:p>
          <a:p>
            <a:pPr marL="285750" indent="-285750">
              <a:buFont typeface="Arial" panose="020B0604020202020204" pitchFamily="34" charset="0"/>
              <a:buChar char="•"/>
            </a:pPr>
            <a:r>
              <a:rPr lang="en-US" dirty="0"/>
              <a:t>To interface multiple sensors with the ATmega328P microcontroller for accurate data acquisition</a:t>
            </a:r>
            <a:endParaRPr lang="fi-FI" dirty="0"/>
          </a:p>
          <a:p>
            <a:pPr marL="285750" indent="-285750">
              <a:buFont typeface="Arial" panose="020B0604020202020204" pitchFamily="34" charset="0"/>
              <a:buChar char="•"/>
            </a:pPr>
            <a:endParaRPr lang="en-US" b="1" dirty="0"/>
          </a:p>
        </p:txBody>
      </p:sp>
      <p:sp>
        <p:nvSpPr>
          <p:cNvPr id="9" name="Sisällön paikkamerkki 8"/>
          <p:cNvSpPr>
            <a:spLocks noGrp="1"/>
          </p:cNvSpPr>
          <p:nvPr>
            <p:ph idx="10"/>
          </p:nvPr>
        </p:nvSpPr>
        <p:spPr/>
        <p:txBody>
          <a:bodyPr/>
          <a:lstStyle/>
          <a:p>
            <a:pPr marL="285750" indent="-285750">
              <a:buFont typeface="Arial" panose="020B0604020202020204" pitchFamily="34" charset="0"/>
              <a:buChar char="•"/>
            </a:pPr>
            <a:r>
              <a:rPr lang="en-US" dirty="0"/>
              <a:t>To develop a user-friendly interface for data visualization and analysis</a:t>
            </a:r>
          </a:p>
          <a:p>
            <a:pPr marL="285750" indent="-285750">
              <a:buFont typeface="Arial" panose="020B0604020202020204" pitchFamily="34" charset="0"/>
              <a:buChar char="•"/>
            </a:pPr>
            <a:r>
              <a:rPr lang="en-US" dirty="0"/>
              <a:t>To conduct experiments to evaluate the performance of the system</a:t>
            </a:r>
            <a:endParaRPr lang="fi-FI" dirty="0"/>
          </a:p>
          <a:p>
            <a:r>
              <a:rPr lang="fi-FI" b="1" dirty="0" err="1"/>
              <a:t>Methods</a:t>
            </a:r>
            <a:endParaRPr lang="fi-FI" b="1" dirty="0"/>
          </a:p>
          <a:p>
            <a:r>
              <a:rPr lang="en-US" dirty="0"/>
              <a:t>The Indoor Climate Monitor uses an ATmega328P microcontroller to interface with multiple sensors, including the DHT22 sensor for temperature and humidity, the thermistor for temperature, the SEN0372 sensor for barometric pressure, and a photoresistor for measuring the amount of light in the room. The sensors are connected to the ATmega328P microcontroller through appropriate circuits. (See the figure 2 below.) The 16x2 LCD screen provides a user-friendly interface for displaying the real-time data. The system is powered through a LM7805 regulator to ensure stable and reliable power supply.</a:t>
            </a:r>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i="1" dirty="0"/>
              <a:t>FIGURE 2. </a:t>
            </a:r>
            <a:r>
              <a:rPr lang="fi-FI" i="1" dirty="0" err="1"/>
              <a:t>the</a:t>
            </a:r>
            <a:r>
              <a:rPr lang="fi-FI" i="1" dirty="0"/>
              <a:t> </a:t>
            </a:r>
            <a:r>
              <a:rPr lang="fi-FI" i="1" dirty="0" err="1"/>
              <a:t>Circuit</a:t>
            </a:r>
            <a:r>
              <a:rPr lang="fi-FI" i="1" dirty="0"/>
              <a:t> </a:t>
            </a:r>
            <a:r>
              <a:rPr lang="fi-FI" i="1" dirty="0" err="1"/>
              <a:t>diagram</a:t>
            </a:r>
            <a:endParaRPr lang="fi-FI" i="1" dirty="0"/>
          </a:p>
        </p:txBody>
      </p:sp>
      <p:sp>
        <p:nvSpPr>
          <p:cNvPr id="10" name="Sisällön paikkamerkki 9"/>
          <p:cNvSpPr>
            <a:spLocks noGrp="1"/>
          </p:cNvSpPr>
          <p:nvPr>
            <p:ph idx="11"/>
          </p:nvPr>
        </p:nvSpPr>
        <p:spPr/>
        <p:txBody>
          <a:bodyPr/>
          <a:lstStyle/>
          <a:p>
            <a:endParaRPr lang="fi-FI" dirty="0"/>
          </a:p>
          <a:p>
            <a:r>
              <a:rPr lang="fi-FI" b="1" dirty="0" err="1"/>
              <a:t>Results</a:t>
            </a:r>
            <a:endParaRPr lang="fi-FI" b="1" dirty="0"/>
          </a:p>
          <a:p>
            <a:r>
              <a:rPr lang="en-US" dirty="0"/>
              <a:t>The Indoor Climate Monitor delivers accurate and reliable real-time data on indoor environmental factors, including temperature, humidity, barometric pressure, and light. The 16x2 LCD screen provides a user-friendly interface for displaying the data. (See the figure 3 below.)</a:t>
            </a:r>
          </a:p>
          <a:p>
            <a:endParaRPr lang="en-US" dirty="0"/>
          </a:p>
          <a:p>
            <a:endParaRPr lang="fi-FI" dirty="0"/>
          </a:p>
          <a:p>
            <a:endParaRPr lang="fi-FI" dirty="0"/>
          </a:p>
          <a:p>
            <a:endParaRPr lang="fi-FI" dirty="0"/>
          </a:p>
          <a:p>
            <a:endParaRPr lang="fi-FI" dirty="0"/>
          </a:p>
          <a:p>
            <a:endParaRPr lang="fi-FI" dirty="0"/>
          </a:p>
          <a:p>
            <a:endParaRPr lang="fi-FI" dirty="0"/>
          </a:p>
          <a:p>
            <a:r>
              <a:rPr lang="fi-FI" i="1" dirty="0"/>
              <a:t>FIGURE 3. </a:t>
            </a:r>
            <a:r>
              <a:rPr lang="fi-FI" i="1" dirty="0" err="1"/>
              <a:t>Protype</a:t>
            </a:r>
            <a:r>
              <a:rPr lang="fi-FI" i="1" dirty="0"/>
              <a:t> </a:t>
            </a:r>
            <a:r>
              <a:rPr lang="fi-FI" i="1" dirty="0" err="1"/>
              <a:t>displaying</a:t>
            </a:r>
            <a:r>
              <a:rPr lang="fi-FI" i="1" dirty="0"/>
              <a:t> </a:t>
            </a:r>
            <a:r>
              <a:rPr lang="fi-FI" i="1" dirty="0" err="1"/>
              <a:t>the</a:t>
            </a:r>
            <a:r>
              <a:rPr lang="fi-FI" i="1" dirty="0"/>
              <a:t> data</a:t>
            </a:r>
            <a:endParaRPr lang="fi-FI" dirty="0"/>
          </a:p>
          <a:p>
            <a:r>
              <a:rPr lang="fi-FI" b="1" dirty="0" err="1"/>
              <a:t>Conclusions</a:t>
            </a:r>
            <a:endParaRPr lang="fi-FI" b="1" dirty="0"/>
          </a:p>
          <a:p>
            <a:r>
              <a:rPr lang="en-US" dirty="0"/>
              <a:t>The Indoor Climate Monitor is the solution for monitoring indoor environmental factors. It provides real-time data, which can help users make informed decisions to create a comfortable and healthy indoor environment.</a:t>
            </a:r>
          </a:p>
          <a:p>
            <a:endParaRPr lang="en-US" b="1" dirty="0"/>
          </a:p>
          <a:p>
            <a:r>
              <a:rPr lang="fi-FI" b="1" dirty="0" err="1"/>
              <a:t>References</a:t>
            </a:r>
            <a:endParaRPr lang="fi-FI" b="1" dirty="0"/>
          </a:p>
          <a:p>
            <a:r>
              <a:rPr lang="fi-FI" b="1" dirty="0"/>
              <a:t>1. ATmega328 </a:t>
            </a:r>
            <a:r>
              <a:rPr lang="fi-FI" b="1" dirty="0" err="1"/>
              <a:t>datasheet</a:t>
            </a:r>
            <a:r>
              <a:rPr lang="fi-FI" b="1" dirty="0"/>
              <a:t> </a:t>
            </a:r>
            <a:r>
              <a:rPr lang="fi-FI" b="1" dirty="0" err="1"/>
              <a:t>source</a:t>
            </a:r>
            <a:r>
              <a:rPr lang="fi-FI" b="1" dirty="0"/>
              <a:t>:</a:t>
            </a:r>
          </a:p>
          <a:p>
            <a:r>
              <a:rPr lang="fi-FI" b="1" dirty="0">
                <a:hlinkClick r:id="rId2"/>
              </a:rPr>
              <a:t>https://ww1.microchip.com/downloads/en/DeviceDoc/ATmega48A-PA-88A-PA-168A-PA-328-P-DS-DS40002061B.pdf</a:t>
            </a:r>
            <a:endParaRPr lang="fi-FI" b="1" dirty="0"/>
          </a:p>
          <a:p>
            <a:r>
              <a:rPr lang="fi-FI" b="1" dirty="0"/>
              <a:t>2. PCF8547 </a:t>
            </a:r>
            <a:r>
              <a:rPr lang="fi-FI" b="1" dirty="0" err="1"/>
              <a:t>datasheet</a:t>
            </a:r>
            <a:r>
              <a:rPr lang="fi-FI" b="1" dirty="0"/>
              <a:t> </a:t>
            </a:r>
            <a:r>
              <a:rPr lang="fi-FI" b="1" dirty="0" err="1"/>
              <a:t>source</a:t>
            </a:r>
            <a:r>
              <a:rPr lang="fi-FI" b="1" dirty="0"/>
              <a:t>: </a:t>
            </a:r>
            <a:r>
              <a:rPr lang="fi-FI" b="1" dirty="0">
                <a:hlinkClick r:id="rId3"/>
              </a:rPr>
              <a:t>https://www.ti.com/lit/ds/symlink/pcf8574.pdf</a:t>
            </a:r>
            <a:r>
              <a:rPr lang="fi-FI" b="1" dirty="0"/>
              <a:t> </a:t>
            </a:r>
          </a:p>
          <a:p>
            <a:endParaRPr lang="fi-FI" b="1" dirty="0"/>
          </a:p>
          <a:p>
            <a:endParaRPr lang="fi-FI" b="1" dirty="0"/>
          </a:p>
        </p:txBody>
      </p:sp>
      <p:pic>
        <p:nvPicPr>
          <p:cNvPr id="14" name="Picture 13" descr="A picture containing text, electronics&#10;&#10;Description automatically generated">
            <a:extLst>
              <a:ext uri="{FF2B5EF4-FFF2-40B4-BE49-F238E27FC236}">
                <a16:creationId xmlns:a16="http://schemas.microsoft.com/office/drawing/2014/main" id="{8059C4D6-0624-D65A-5FE8-33FAD4C556D4}"/>
              </a:ext>
            </a:extLst>
          </p:cNvPr>
          <p:cNvPicPr>
            <a:picLocks noChangeAspect="1"/>
          </p:cNvPicPr>
          <p:nvPr/>
        </p:nvPicPr>
        <p:blipFill>
          <a:blip r:embed="rId4"/>
          <a:stretch>
            <a:fillRect/>
          </a:stretch>
        </p:blipFill>
        <p:spPr>
          <a:xfrm rot="5400000">
            <a:off x="6799938" y="4907162"/>
            <a:ext cx="1863385" cy="2484513"/>
          </a:xfrm>
          <a:prstGeom prst="rect">
            <a:avLst/>
          </a:prstGeom>
        </p:spPr>
      </p:pic>
      <p:pic>
        <p:nvPicPr>
          <p:cNvPr id="16" name="Picture 15">
            <a:extLst>
              <a:ext uri="{FF2B5EF4-FFF2-40B4-BE49-F238E27FC236}">
                <a16:creationId xmlns:a16="http://schemas.microsoft.com/office/drawing/2014/main" id="{B3FC7068-2ED1-C2AA-D8E2-2B8CC80EB7D6}"/>
              </a:ext>
            </a:extLst>
          </p:cNvPr>
          <p:cNvPicPr>
            <a:picLocks noChangeAspect="1"/>
          </p:cNvPicPr>
          <p:nvPr/>
        </p:nvPicPr>
        <p:blipFill>
          <a:blip r:embed="rId5"/>
          <a:stretch>
            <a:fillRect/>
          </a:stretch>
        </p:blipFill>
        <p:spPr>
          <a:xfrm>
            <a:off x="627313" y="6723108"/>
            <a:ext cx="2563498" cy="1993457"/>
          </a:xfrm>
          <a:prstGeom prst="rect">
            <a:avLst/>
          </a:prstGeom>
        </p:spPr>
      </p:pic>
      <p:pic>
        <p:nvPicPr>
          <p:cNvPr id="18" name="Picture 17">
            <a:extLst>
              <a:ext uri="{FF2B5EF4-FFF2-40B4-BE49-F238E27FC236}">
                <a16:creationId xmlns:a16="http://schemas.microsoft.com/office/drawing/2014/main" id="{A3F75040-9379-238B-4FF1-3EF639143BF0}"/>
              </a:ext>
            </a:extLst>
          </p:cNvPr>
          <p:cNvPicPr>
            <a:picLocks noChangeAspect="1"/>
          </p:cNvPicPr>
          <p:nvPr/>
        </p:nvPicPr>
        <p:blipFill>
          <a:blip r:embed="rId6"/>
          <a:stretch>
            <a:fillRect/>
          </a:stretch>
        </p:blipFill>
        <p:spPr>
          <a:xfrm>
            <a:off x="3594155" y="8897873"/>
            <a:ext cx="2412889" cy="1933913"/>
          </a:xfrm>
          <a:prstGeom prst="rect">
            <a:avLst/>
          </a:prstGeom>
        </p:spPr>
      </p:pic>
    </p:spTree>
  </p:cSld>
  <p:clrMapOvr>
    <a:masterClrMapping/>
  </p:clrMapOvr>
</p:sld>
</file>

<file path=ppt/theme/theme1.xml><?xml version="1.0" encoding="utf-8"?>
<a:theme xmlns:a="http://schemas.openxmlformats.org/drawingml/2006/main" name="Oamk oranssi">
  <a:themeElements>
    <a:clrScheme name="Oamk oranssi 2">
      <a:dk1>
        <a:sysClr val="windowText" lastClr="000000"/>
      </a:dk1>
      <a:lt1>
        <a:sysClr val="window" lastClr="FFFFFF"/>
      </a:lt1>
      <a:dk2>
        <a:srgbClr val="FD7813"/>
      </a:dk2>
      <a:lt2>
        <a:srgbClr val="E6E6E6"/>
      </a:lt2>
      <a:accent1>
        <a:srgbClr val="FD7813"/>
      </a:accent1>
      <a:accent2>
        <a:srgbClr val="FFA558"/>
      </a:accent2>
      <a:accent3>
        <a:srgbClr val="FFBC86"/>
      </a:accent3>
      <a:accent4>
        <a:srgbClr val="FFD3B1"/>
      </a:accent4>
      <a:accent5>
        <a:srgbClr val="FFE9D9"/>
      </a:accent5>
      <a:accent6>
        <a:srgbClr val="F7F4EC"/>
      </a:accent6>
      <a:hlink>
        <a:srgbClr val="2E809E"/>
      </a:hlink>
      <a:folHlink>
        <a:srgbClr val="3CA5CD"/>
      </a:folHlink>
    </a:clrScheme>
    <a:fontScheme name="Horisontti">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906DE711B1804AB93858570450F48F" ma:contentTypeVersion="8" ma:contentTypeDescription="Create a new document." ma:contentTypeScope="" ma:versionID="564ec4979f214f2b4c137be033db23cd">
  <xsd:schema xmlns:xsd="http://www.w3.org/2001/XMLSchema" xmlns:xs="http://www.w3.org/2001/XMLSchema" xmlns:p="http://schemas.microsoft.com/office/2006/metadata/properties" xmlns:ns2="c30fe5ff-9b7f-419c-8bf1-c243af2209cd" xmlns:ns3="d672870b-2ee2-4dee-b31a-df528f16b988" targetNamespace="http://schemas.microsoft.com/office/2006/metadata/properties" ma:root="true" ma:fieldsID="f754210ee494e3935d154d8794472b0c" ns2:_="" ns3:_="">
    <xsd:import namespace="c30fe5ff-9b7f-419c-8bf1-c243af2209cd"/>
    <xsd:import namespace="d672870b-2ee2-4dee-b31a-df528f16b98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0fe5ff-9b7f-419c-8bf1-c243af2209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0b86ec8-24f6-4ef1-8073-fe96910cb33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72870b-2ee2-4dee-b31a-df528f16b98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adf8aad-7d92-400d-b44a-407a9cde4ce2}" ma:internalName="TaxCatchAll" ma:showField="CatchAllData" ma:web="d672870b-2ee2-4dee-b31a-df528f16b98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672870b-2ee2-4dee-b31a-df528f16b988" xsi:nil="true"/>
    <lcf76f155ced4ddcb4097134ff3c332f xmlns="c30fe5ff-9b7f-419c-8bf1-c243af2209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D46DB68-99AB-4E0D-A4E7-DEA0E1D84674}">
  <ds:schemaRefs>
    <ds:schemaRef ds:uri="http://schemas.microsoft.com/sharepoint/v3/contenttype/forms"/>
  </ds:schemaRefs>
</ds:datastoreItem>
</file>

<file path=customXml/itemProps2.xml><?xml version="1.0" encoding="utf-8"?>
<ds:datastoreItem xmlns:ds="http://schemas.openxmlformats.org/officeDocument/2006/customXml" ds:itemID="{DCA05194-D32A-47A0-BC2D-652E4E31A9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0fe5ff-9b7f-419c-8bf1-c243af2209cd"/>
    <ds:schemaRef ds:uri="d672870b-2ee2-4dee-b31a-df528f16b9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77B417-F676-409B-867E-1039EB0FC537}">
  <ds:schemaRefs>
    <ds:schemaRef ds:uri="c30fe5ff-9b7f-419c-8bf1-c243af2209cd"/>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d672870b-2ee2-4dee-b31a-df528f16b988"/>
  </ds:schemaRefs>
</ds:datastoreItem>
</file>

<file path=docProps/app.xml><?xml version="1.0" encoding="utf-8"?>
<Properties xmlns="http://schemas.openxmlformats.org/officeDocument/2006/extended-properties" xmlns:vt="http://schemas.openxmlformats.org/officeDocument/2006/docPropsVTypes">
  <TotalTime>1182</TotalTime>
  <Words>421</Words>
  <Application>Microsoft Office PowerPoint</Application>
  <PresentationFormat>A3 Paper (297x420 mm)</PresentationFormat>
  <Paragraphs>50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 Narrow</vt:lpstr>
      <vt:lpstr>Calibri</vt:lpstr>
      <vt:lpstr>Oamk oranssi</vt:lpstr>
      <vt:lpstr>PowerPoint Presentation</vt:lpstr>
    </vt:vector>
  </TitlesOfParts>
  <Company>Oamk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dc:creator>Viestintäpalvelut</dc:creator>
  <cp:lastModifiedBy>Venni Karhukorpi</cp:lastModifiedBy>
  <cp:revision>113</cp:revision>
  <cp:lastPrinted>2015-12-11T12:07:50Z</cp:lastPrinted>
  <dcterms:created xsi:type="dcterms:W3CDTF">2011-08-25T08:52:46Z</dcterms:created>
  <dcterms:modified xsi:type="dcterms:W3CDTF">2023-04-24T11:43:12Z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0x01010020906DE711B1804AB93858570450F48F</vt:lpwstr>
  </property>
  <property fmtid="{D5CDD505-2E9C-101B-9397-08002B2CF9AE}" pid="3" name="MediaServiceImageTags">
    <vt:lpwstr/>
  </property>
</Properties>
</file>